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66" r:id="rId5"/>
    <p:sldId id="256" r:id="rId6"/>
    <p:sldId id="260" r:id="rId7"/>
    <p:sldId id="257" r:id="rId8"/>
    <p:sldId id="258" r:id="rId9"/>
    <p:sldId id="270" r:id="rId10"/>
    <p:sldId id="262" r:id="rId11"/>
    <p:sldId id="269"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86" d="100"/>
          <a:sy n="86" d="100"/>
        </p:scale>
        <p:origin x="557" y="67"/>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72740001097549E-2"/>
          <c:y val="3.0550733218443062E-2"/>
          <c:w val="0.93272724999804024"/>
          <c:h val="0.93084232895974983"/>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8C-473F-91FD-A876418816A2}"/>
              </c:ext>
            </c:extLst>
          </c:dPt>
          <c:dPt>
            <c:idx val="1"/>
            <c:bubble3D val="0"/>
            <c:spPr>
              <a:solidFill>
                <a:schemeClr val="accent1">
                  <a:alpha val="50000"/>
                </a:schemeClr>
              </a:solidFill>
              <a:ln w="19050">
                <a:noFill/>
              </a:ln>
              <a:effectLst/>
            </c:spPr>
            <c:extLst>
              <c:ext xmlns:c16="http://schemas.microsoft.com/office/drawing/2014/chart" uri="{C3380CC4-5D6E-409C-BE32-E72D297353CC}">
                <c16:uniqueId val="{00000001-3E0A-4A49-A520-6FB0B0F00448}"/>
              </c:ext>
            </c:extLst>
          </c:dPt>
          <c:dPt>
            <c:idx val="2"/>
            <c:bubble3D val="0"/>
            <c:spPr>
              <a:solidFill>
                <a:schemeClr val="accent3"/>
              </a:solidFill>
              <a:ln w="19050">
                <a:noFill/>
              </a:ln>
              <a:effectLst/>
            </c:spPr>
            <c:extLst>
              <c:ext xmlns:c16="http://schemas.microsoft.com/office/drawing/2014/chart" uri="{C3380CC4-5D6E-409C-BE32-E72D297353CC}">
                <c16:uniqueId val="{00000005-7D8C-473F-91FD-A876418816A2}"/>
              </c:ext>
            </c:extLst>
          </c:dPt>
          <c:dPt>
            <c:idx val="3"/>
            <c:bubble3D val="0"/>
            <c:spPr>
              <a:solidFill>
                <a:schemeClr val="accent4"/>
              </a:solidFill>
              <a:ln w="19050">
                <a:noFill/>
              </a:ln>
              <a:effectLst/>
            </c:spPr>
            <c:extLst>
              <c:ext xmlns:c16="http://schemas.microsoft.com/office/drawing/2014/chart" uri="{C3380CC4-5D6E-409C-BE32-E72D297353CC}">
                <c16:uniqueId val="{00000002-3E0A-4A49-A520-6FB0B0F00448}"/>
              </c:ext>
            </c:extLst>
          </c:dPt>
          <c:dPt>
            <c:idx val="4"/>
            <c:bubble3D val="0"/>
            <c:spPr>
              <a:solidFill>
                <a:schemeClr val="accent5">
                  <a:lumMod val="50000"/>
                </a:schemeClr>
              </a:solidFill>
              <a:ln w="19050">
                <a:noFill/>
              </a:ln>
              <a:effectLst/>
            </c:spPr>
            <c:extLst>
              <c:ext xmlns:c16="http://schemas.microsoft.com/office/drawing/2014/chart" uri="{C3380CC4-5D6E-409C-BE32-E72D297353CC}">
                <c16:uniqueId val="{00000003-3E0A-4A49-A520-6FB0B0F00448}"/>
              </c:ext>
            </c:extLst>
          </c:dPt>
          <c:dPt>
            <c:idx val="5"/>
            <c:bubble3D val="0"/>
            <c:spPr>
              <a:solidFill>
                <a:schemeClr val="accent2">
                  <a:alpha val="50000"/>
                </a:schemeClr>
              </a:solidFill>
              <a:ln w="19050">
                <a:noFill/>
              </a:ln>
              <a:effectLst/>
            </c:spPr>
            <c:extLst>
              <c:ext xmlns:c16="http://schemas.microsoft.com/office/drawing/2014/chart" uri="{C3380CC4-5D6E-409C-BE32-E72D297353CC}">
                <c16:uniqueId val="{00000004-3E0A-4A49-A520-6FB0B0F00448}"/>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30</c:v>
                </c:pt>
                <c:pt idx="1">
                  <c:v>30</c:v>
                </c:pt>
                <c:pt idx="2">
                  <c:v>30</c:v>
                </c:pt>
                <c:pt idx="3">
                  <c:v>30</c:v>
                </c:pt>
                <c:pt idx="4">
                  <c:v>30</c:v>
                </c:pt>
              </c:numCache>
            </c:numRef>
          </c:val>
          <c:extLst>
            <c:ext xmlns:c16="http://schemas.microsoft.com/office/drawing/2014/chart" uri="{C3380CC4-5D6E-409C-BE32-E72D297353CC}">
              <c16:uniqueId val="{00000000-3E0A-4A49-A520-6FB0B0F00448}"/>
            </c:ext>
          </c:extLst>
        </c:ser>
        <c:dLbls>
          <c:showLegendKey val="0"/>
          <c:showVal val="0"/>
          <c:showCatName val="0"/>
          <c:showSerName val="0"/>
          <c:showPercent val="0"/>
          <c:showBubbleSize val="0"/>
          <c:showLeaderLines val="0"/>
        </c:dLbls>
        <c:firstSliceAng val="0"/>
        <c:holeSize val="52"/>
      </c:doughnut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pPr/>
              <a:t>21.02.2022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pPr/>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pPr/>
              <a:t>21.02.2022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pPr/>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mailto:Devanshu.khemka2020@vitstudent.ac.in" TargetMode="External"/><Relationship Id="rId2" Type="http://schemas.openxmlformats.org/officeDocument/2006/relationships/hyperlink" Target="mailto:Sarveshsanjay.chandak2020@vitstudent.ac.in" TargetMode="External"/><Relationship Id="rId1" Type="http://schemas.openxmlformats.org/officeDocument/2006/relationships/slideLayout" Target="../slideLayouts/slideLayout10.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175260" y="586741"/>
            <a:ext cx="6935754" cy="1645920"/>
          </a:xfrm>
        </p:spPr>
        <p:txBody>
          <a:bodyPr/>
          <a:lstStyle/>
          <a:p>
            <a:r>
              <a:rPr lang="en-US" dirty="0"/>
              <a:t>Tourist Place Recommendation</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 </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a:t>GROUP-3</a:t>
            </a:r>
            <a:endParaRPr lang="ru-RU"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MEMBERS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1087129"/>
          </a:xfrm>
        </p:spPr>
        <p:txBody>
          <a:bodyPr>
            <a:normAutofit/>
          </a:bodyPr>
          <a:lstStyle/>
          <a:p>
            <a:r>
              <a:rPr lang="en-US" dirty="0" err="1"/>
              <a:t>Hardik</a:t>
            </a:r>
            <a:r>
              <a:rPr lang="en-US" dirty="0"/>
              <a:t> </a:t>
            </a:r>
            <a:r>
              <a:rPr lang="en-US" dirty="0" err="1"/>
              <a:t>Kathuria</a:t>
            </a:r>
            <a:r>
              <a:rPr lang="en-US" dirty="0"/>
              <a:t> 20BAI1048</a:t>
            </a:r>
          </a:p>
          <a:p>
            <a:r>
              <a:rPr lang="en-US" dirty="0" err="1"/>
              <a:t>Devanshu</a:t>
            </a:r>
            <a:r>
              <a:rPr lang="en-US" dirty="0"/>
              <a:t> </a:t>
            </a:r>
            <a:r>
              <a:rPr lang="en-US" dirty="0" err="1"/>
              <a:t>Khemka</a:t>
            </a:r>
            <a:r>
              <a:rPr lang="en-US" dirty="0"/>
              <a:t> 20BAI1319</a:t>
            </a:r>
          </a:p>
          <a:p>
            <a:r>
              <a:rPr lang="en-US" dirty="0" err="1"/>
              <a:t>Sarvesh</a:t>
            </a:r>
            <a:r>
              <a:rPr lang="en-US" dirty="0"/>
              <a:t> </a:t>
            </a:r>
            <a:r>
              <a:rPr lang="en-US" dirty="0" err="1"/>
              <a:t>Chandak</a:t>
            </a:r>
            <a:r>
              <a:rPr lang="en-US" dirty="0"/>
              <a:t> 20BAI1221</a:t>
            </a:r>
            <a:endParaRPr lang="en-IN" dirty="0"/>
          </a:p>
        </p:txBody>
      </p:sp>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srcRect l="-70" t="43102" r="70" b="22996"/>
          <a:stretch/>
        </p:blipFill>
        <p:spPr>
          <a:xfrm>
            <a:off x="2263140" y="3249573"/>
            <a:ext cx="9928860" cy="2549580"/>
          </a:xfrm>
        </p:spPr>
      </p:pic>
      <p:sp>
        <p:nvSpPr>
          <p:cNvPr id="11" name="Footer Placeholder 10">
            <a:extLst>
              <a:ext uri="{FF2B5EF4-FFF2-40B4-BE49-F238E27FC236}">
                <a16:creationId xmlns:a16="http://schemas.microsoft.com/office/drawing/2014/main" id="{1B906A6D-64CC-4021-B842-B0B179AB3E27}"/>
              </a:ext>
            </a:extLst>
          </p:cNvPr>
          <p:cNvSpPr>
            <a:spLocks noGrp="1"/>
          </p:cNvSpPr>
          <p:nvPr>
            <p:ph type="ftr" sz="quarter" idx="11"/>
          </p:nvPr>
        </p:nvSpPr>
        <p:spPr/>
        <p:txBody>
          <a:bodyPr/>
          <a:lstStyle/>
          <a:p>
            <a:r>
              <a:rPr lang="en-US" dirty="0"/>
              <a:t> </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228721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Placeholder 20" descr="Pie chart">
            <a:extLst>
              <a:ext uri="{FF2B5EF4-FFF2-40B4-BE49-F238E27FC236}">
                <a16:creationId xmlns:a16="http://schemas.microsoft.com/office/drawing/2014/main" id="{093B88E5-E854-483F-A761-6A39AF1AE58A}"/>
              </a:ext>
            </a:extLst>
          </p:cNvPr>
          <p:cNvGraphicFramePr>
            <a:graphicFrameLocks noGrp="1"/>
          </p:cNvGraphicFramePr>
          <p:nvPr>
            <p:ph type="chart" sz="quarter" idx="32"/>
            <p:extLst>
              <p:ext uri="{D42A27DB-BD31-4B8C-83A1-F6EECF244321}">
                <p14:modId xmlns:p14="http://schemas.microsoft.com/office/powerpoint/2010/main" val="2199552354"/>
              </p:ext>
            </p:extLst>
          </p:nvPr>
        </p:nvGraphicFramePr>
        <p:xfrm>
          <a:off x="588672" y="1087669"/>
          <a:ext cx="4719593" cy="47291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4991AEBC-6D9D-4D30-BB4C-43FE1370375F}"/>
              </a:ext>
            </a:extLst>
          </p:cNvPr>
          <p:cNvSpPr>
            <a:spLocks noGrp="1"/>
          </p:cNvSpPr>
          <p:nvPr>
            <p:ph type="title"/>
          </p:nvPr>
        </p:nvSpPr>
        <p:spPr/>
        <p:txBody>
          <a:bodyPr>
            <a:normAutofit fontScale="90000"/>
          </a:bodyPr>
          <a:lstStyle/>
          <a:p>
            <a:r>
              <a:rPr lang="en-US" dirty="0"/>
              <a:t>LANGUAGES USED</a:t>
            </a:r>
            <a:endParaRPr lang="ru-RU" dirty="0"/>
          </a:p>
        </p:txBody>
      </p:sp>
      <p:sp>
        <p:nvSpPr>
          <p:cNvPr id="5" name="Text Placeholder 4">
            <a:extLst>
              <a:ext uri="{FF2B5EF4-FFF2-40B4-BE49-F238E27FC236}">
                <a16:creationId xmlns:a16="http://schemas.microsoft.com/office/drawing/2014/main" id="{C7BFDBF9-B20C-4919-9CE3-90C6CDC85BDD}"/>
              </a:ext>
            </a:extLst>
          </p:cNvPr>
          <p:cNvSpPr>
            <a:spLocks noGrp="1"/>
          </p:cNvSpPr>
          <p:nvPr>
            <p:ph type="body" sz="quarter" idx="16"/>
          </p:nvPr>
        </p:nvSpPr>
        <p:spPr>
          <a:xfrm>
            <a:off x="5649889" y="2592569"/>
            <a:ext cx="5630885" cy="836431"/>
          </a:xfrm>
        </p:spPr>
        <p:txBody>
          <a:bodyPr/>
          <a:lstStyle/>
          <a:p>
            <a:r>
              <a:rPr lang="en-US" dirty="0"/>
              <a:t> </a:t>
            </a:r>
            <a:endParaRPr lang="ru-RU" dirty="0"/>
          </a:p>
        </p:txBody>
      </p:sp>
      <p:sp>
        <p:nvSpPr>
          <p:cNvPr id="23" name="Oval 22" descr="Circle shape">
            <a:extLst>
              <a:ext uri="{FF2B5EF4-FFF2-40B4-BE49-F238E27FC236}">
                <a16:creationId xmlns:a16="http://schemas.microsoft.com/office/drawing/2014/main" id="{C3485789-E496-4110-A15B-8E4775849942}"/>
              </a:ext>
            </a:extLst>
          </p:cNvPr>
          <p:cNvSpPr/>
          <p:nvPr/>
        </p:nvSpPr>
        <p:spPr>
          <a:xfrm>
            <a:off x="5732367" y="3774029"/>
            <a:ext cx="384048" cy="384048"/>
          </a:xfrm>
          <a:prstGeom prst="ellipse">
            <a:avLst/>
          </a:prstGeom>
          <a:solidFill>
            <a:schemeClr val="accent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7" name="Text Placeholder 6">
            <a:extLst>
              <a:ext uri="{FF2B5EF4-FFF2-40B4-BE49-F238E27FC236}">
                <a16:creationId xmlns:a16="http://schemas.microsoft.com/office/drawing/2014/main" id="{44C8D5B9-69C7-4696-B552-5307926F58E5}"/>
              </a:ext>
            </a:extLst>
          </p:cNvPr>
          <p:cNvSpPr>
            <a:spLocks noGrp="1"/>
          </p:cNvSpPr>
          <p:nvPr>
            <p:ph type="body" sz="quarter" idx="21"/>
          </p:nvPr>
        </p:nvSpPr>
        <p:spPr>
          <a:xfrm>
            <a:off x="6126386" y="3807997"/>
            <a:ext cx="1597889" cy="365125"/>
          </a:xfrm>
        </p:spPr>
        <p:txBody>
          <a:bodyPr/>
          <a:lstStyle/>
          <a:p>
            <a:r>
              <a:rPr lang="en-US" dirty="0"/>
              <a:t>HTML</a:t>
            </a:r>
            <a:endParaRPr lang="ru-RU" dirty="0"/>
          </a:p>
        </p:txBody>
      </p:sp>
      <p:sp>
        <p:nvSpPr>
          <p:cNvPr id="24" name="Oval 23" descr="Circle shape">
            <a:extLst>
              <a:ext uri="{FF2B5EF4-FFF2-40B4-BE49-F238E27FC236}">
                <a16:creationId xmlns:a16="http://schemas.microsoft.com/office/drawing/2014/main" id="{FC7368B7-D4B3-45CE-95D8-0AA892A56116}"/>
              </a:ext>
            </a:extLst>
          </p:cNvPr>
          <p:cNvSpPr/>
          <p:nvPr/>
        </p:nvSpPr>
        <p:spPr>
          <a:xfrm>
            <a:off x="7671881" y="3774029"/>
            <a:ext cx="384048" cy="384048"/>
          </a:xfrm>
          <a:prstGeom prst="ellipse">
            <a:avLst/>
          </a:prstGeom>
          <a:solidFill>
            <a:schemeClr val="accent1">
              <a:alpha val="5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Text Placeholder 10">
            <a:extLst>
              <a:ext uri="{FF2B5EF4-FFF2-40B4-BE49-F238E27FC236}">
                <a16:creationId xmlns:a16="http://schemas.microsoft.com/office/drawing/2014/main" id="{25FB3E19-7A7E-47B8-A21F-09F559854C8C}"/>
              </a:ext>
            </a:extLst>
          </p:cNvPr>
          <p:cNvSpPr>
            <a:spLocks noGrp="1"/>
          </p:cNvSpPr>
          <p:nvPr>
            <p:ph type="body" sz="quarter" idx="25"/>
          </p:nvPr>
        </p:nvSpPr>
        <p:spPr>
          <a:xfrm>
            <a:off x="8075895" y="3870325"/>
            <a:ext cx="1597889" cy="365125"/>
          </a:xfrm>
        </p:spPr>
        <p:txBody>
          <a:bodyPr/>
          <a:lstStyle/>
          <a:p>
            <a:r>
              <a:rPr lang="en-US" dirty="0"/>
              <a:t>CSS</a:t>
            </a:r>
            <a:endParaRPr lang="ru-RU" dirty="0"/>
          </a:p>
        </p:txBody>
      </p:sp>
      <p:sp>
        <p:nvSpPr>
          <p:cNvPr id="25" name="Oval 24" descr="Circle shape">
            <a:extLst>
              <a:ext uri="{FF2B5EF4-FFF2-40B4-BE49-F238E27FC236}">
                <a16:creationId xmlns:a16="http://schemas.microsoft.com/office/drawing/2014/main" id="{CB3E6EAD-AA8B-4D6A-B852-670A3BE077FA}"/>
              </a:ext>
            </a:extLst>
          </p:cNvPr>
          <p:cNvSpPr/>
          <p:nvPr/>
        </p:nvSpPr>
        <p:spPr>
          <a:xfrm>
            <a:off x="9611395" y="3774029"/>
            <a:ext cx="384048" cy="384048"/>
          </a:xfrm>
          <a:prstGeom prst="ellipse">
            <a:avLst/>
          </a:prstGeom>
          <a:solidFill>
            <a:schemeClr val="accent3"/>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5" name="Text Placeholder 14">
            <a:extLst>
              <a:ext uri="{FF2B5EF4-FFF2-40B4-BE49-F238E27FC236}">
                <a16:creationId xmlns:a16="http://schemas.microsoft.com/office/drawing/2014/main" id="{71D0B53C-EBAB-4000-8108-72EE7F62A93A}"/>
              </a:ext>
            </a:extLst>
          </p:cNvPr>
          <p:cNvSpPr>
            <a:spLocks noGrp="1"/>
          </p:cNvSpPr>
          <p:nvPr>
            <p:ph type="body" sz="quarter" idx="29"/>
          </p:nvPr>
        </p:nvSpPr>
        <p:spPr>
          <a:xfrm>
            <a:off x="10038011" y="3870324"/>
            <a:ext cx="1597889" cy="365125"/>
          </a:xfrm>
        </p:spPr>
        <p:txBody>
          <a:bodyPr/>
          <a:lstStyle/>
          <a:p>
            <a:r>
              <a:rPr lang="en-US" dirty="0"/>
              <a:t>JavaScript</a:t>
            </a:r>
            <a:endParaRPr lang="ru-RU" dirty="0"/>
          </a:p>
        </p:txBody>
      </p:sp>
      <p:sp>
        <p:nvSpPr>
          <p:cNvPr id="19" name="Oval 18" descr="Circle shape">
            <a:extLst>
              <a:ext uri="{FF2B5EF4-FFF2-40B4-BE49-F238E27FC236}">
                <a16:creationId xmlns:a16="http://schemas.microsoft.com/office/drawing/2014/main" id="{74F8D4E4-1B47-416C-9A28-44D029B05DF3}"/>
              </a:ext>
            </a:extLst>
          </p:cNvPr>
          <p:cNvSpPr/>
          <p:nvPr/>
        </p:nvSpPr>
        <p:spPr>
          <a:xfrm>
            <a:off x="5732392" y="4506094"/>
            <a:ext cx="384048" cy="384048"/>
          </a:xfrm>
          <a:prstGeom prst="ellipse">
            <a:avLst/>
          </a:prstGeom>
          <a:solidFill>
            <a:schemeClr val="accent4"/>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9" name="Text Placeholder 8">
            <a:extLst>
              <a:ext uri="{FF2B5EF4-FFF2-40B4-BE49-F238E27FC236}">
                <a16:creationId xmlns:a16="http://schemas.microsoft.com/office/drawing/2014/main" id="{9C508980-C5CA-4BC3-A366-9BA1490CA438}"/>
              </a:ext>
            </a:extLst>
          </p:cNvPr>
          <p:cNvSpPr>
            <a:spLocks noGrp="1"/>
          </p:cNvSpPr>
          <p:nvPr>
            <p:ph type="body" sz="quarter" idx="23"/>
          </p:nvPr>
        </p:nvSpPr>
        <p:spPr>
          <a:xfrm>
            <a:off x="6146351" y="4537074"/>
            <a:ext cx="1597889" cy="365125"/>
          </a:xfrm>
        </p:spPr>
        <p:txBody>
          <a:bodyPr>
            <a:normAutofit/>
          </a:bodyPr>
          <a:lstStyle/>
          <a:p>
            <a:r>
              <a:rPr lang="en-IN" dirty="0"/>
              <a:t>Node.js</a:t>
            </a:r>
          </a:p>
        </p:txBody>
      </p:sp>
      <p:sp>
        <p:nvSpPr>
          <p:cNvPr id="20" name="Oval 19" descr="Circle shape">
            <a:extLst>
              <a:ext uri="{FF2B5EF4-FFF2-40B4-BE49-F238E27FC236}">
                <a16:creationId xmlns:a16="http://schemas.microsoft.com/office/drawing/2014/main" id="{46B993A4-B156-41FD-9B95-16911035EAA1}"/>
              </a:ext>
            </a:extLst>
          </p:cNvPr>
          <p:cNvSpPr/>
          <p:nvPr/>
        </p:nvSpPr>
        <p:spPr>
          <a:xfrm>
            <a:off x="7671906" y="4506094"/>
            <a:ext cx="384048" cy="384048"/>
          </a:xfrm>
          <a:prstGeom prst="ellipse">
            <a:avLst/>
          </a:prstGeom>
          <a:solidFill>
            <a:schemeClr val="accent5">
              <a:lumMod val="5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3" name="Text Placeholder 12">
            <a:extLst>
              <a:ext uri="{FF2B5EF4-FFF2-40B4-BE49-F238E27FC236}">
                <a16:creationId xmlns:a16="http://schemas.microsoft.com/office/drawing/2014/main" id="{BC76F4DF-E770-433B-A99B-E75E3AD5B84F}"/>
              </a:ext>
            </a:extLst>
          </p:cNvPr>
          <p:cNvSpPr>
            <a:spLocks noGrp="1"/>
          </p:cNvSpPr>
          <p:nvPr>
            <p:ph type="body" sz="quarter" idx="27"/>
          </p:nvPr>
        </p:nvSpPr>
        <p:spPr>
          <a:xfrm>
            <a:off x="8075895" y="4537075"/>
            <a:ext cx="1597889" cy="365125"/>
          </a:xfrm>
        </p:spPr>
        <p:txBody>
          <a:bodyPr/>
          <a:lstStyle/>
          <a:p>
            <a:r>
              <a:rPr lang="en-IN" dirty="0" err="1"/>
              <a:t>MongoDB</a:t>
            </a:r>
            <a:endParaRPr lang="en-IN" dirty="0"/>
          </a:p>
        </p:txBody>
      </p:sp>
      <p:sp>
        <p:nvSpPr>
          <p:cNvPr id="16" name="Text Placeholder 15">
            <a:extLst>
              <a:ext uri="{FF2B5EF4-FFF2-40B4-BE49-F238E27FC236}">
                <a16:creationId xmlns:a16="http://schemas.microsoft.com/office/drawing/2014/main" id="{F685F4B4-4174-4802-8880-EBF24FC23D34}"/>
              </a:ext>
            </a:extLst>
          </p:cNvPr>
          <p:cNvSpPr>
            <a:spLocks noGrp="1"/>
          </p:cNvSpPr>
          <p:nvPr>
            <p:ph type="body" idx="30"/>
          </p:nvPr>
        </p:nvSpPr>
        <p:spPr/>
        <p:txBody>
          <a:bodyPr/>
          <a:lstStyle/>
          <a:p>
            <a:r>
              <a:rPr lang="en-US" dirty="0"/>
              <a:t> </a:t>
            </a:r>
            <a:endParaRPr lang="ru-RU" dirty="0"/>
          </a:p>
        </p:txBody>
      </p:sp>
      <p:sp>
        <p:nvSpPr>
          <p:cNvPr id="3" name="Footer Placeholder 2">
            <a:extLst>
              <a:ext uri="{FF2B5EF4-FFF2-40B4-BE49-F238E27FC236}">
                <a16:creationId xmlns:a16="http://schemas.microsoft.com/office/drawing/2014/main" id="{93D7EDA2-3620-47DB-BD1A-9C3633AEB867}"/>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
        <p:nvSpPr>
          <p:cNvPr id="26" name="Text Placeholder 25"/>
          <p:cNvSpPr>
            <a:spLocks noGrp="1"/>
          </p:cNvSpPr>
          <p:nvPr>
            <p:ph type="body" sz="quarter" idx="31"/>
          </p:nvPr>
        </p:nvSpPr>
        <p:spPr/>
        <p:txBody>
          <a:bodyPr/>
          <a:lstStyle/>
          <a:p>
            <a:r>
              <a:rPr lang="en-US" dirty="0"/>
              <a:t> </a:t>
            </a:r>
          </a:p>
        </p:txBody>
      </p:sp>
      <p:sp>
        <p:nvSpPr>
          <p:cNvPr id="28" name="TextBox 27">
            <a:extLst>
              <a:ext uri="{FF2B5EF4-FFF2-40B4-BE49-F238E27FC236}">
                <a16:creationId xmlns:a16="http://schemas.microsoft.com/office/drawing/2014/main" id="{140BFA2D-C6D6-4999-914F-7A35002A5966}"/>
              </a:ext>
            </a:extLst>
          </p:cNvPr>
          <p:cNvSpPr txBox="1"/>
          <p:nvPr/>
        </p:nvSpPr>
        <p:spPr>
          <a:xfrm>
            <a:off x="3480047" y="1873188"/>
            <a:ext cx="843378" cy="369332"/>
          </a:xfrm>
          <a:prstGeom prst="rect">
            <a:avLst/>
          </a:prstGeom>
          <a:noFill/>
        </p:spPr>
        <p:txBody>
          <a:bodyPr wrap="square" rtlCol="0">
            <a:spAutoFit/>
          </a:bodyPr>
          <a:lstStyle/>
          <a:p>
            <a:r>
              <a:rPr lang="en-US" dirty="0"/>
              <a:t>HTML</a:t>
            </a:r>
            <a:endParaRPr lang="en-IN" dirty="0"/>
          </a:p>
        </p:txBody>
      </p:sp>
      <p:sp>
        <p:nvSpPr>
          <p:cNvPr id="29" name="TextBox 28">
            <a:extLst>
              <a:ext uri="{FF2B5EF4-FFF2-40B4-BE49-F238E27FC236}">
                <a16:creationId xmlns:a16="http://schemas.microsoft.com/office/drawing/2014/main" id="{38B577EE-2F15-4EF5-9A25-7B0650D0330B}"/>
              </a:ext>
            </a:extLst>
          </p:cNvPr>
          <p:cNvSpPr txBox="1"/>
          <p:nvPr/>
        </p:nvSpPr>
        <p:spPr>
          <a:xfrm>
            <a:off x="4199138" y="3710866"/>
            <a:ext cx="727952" cy="369332"/>
          </a:xfrm>
          <a:prstGeom prst="rect">
            <a:avLst/>
          </a:prstGeom>
          <a:noFill/>
        </p:spPr>
        <p:txBody>
          <a:bodyPr wrap="square" rtlCol="0">
            <a:spAutoFit/>
          </a:bodyPr>
          <a:lstStyle/>
          <a:p>
            <a:r>
              <a:rPr lang="en-US" dirty="0"/>
              <a:t>CSS</a:t>
            </a:r>
            <a:endParaRPr lang="en-IN" dirty="0"/>
          </a:p>
        </p:txBody>
      </p:sp>
      <p:sp>
        <p:nvSpPr>
          <p:cNvPr id="30" name="TextBox 29">
            <a:extLst>
              <a:ext uri="{FF2B5EF4-FFF2-40B4-BE49-F238E27FC236}">
                <a16:creationId xmlns:a16="http://schemas.microsoft.com/office/drawing/2014/main" id="{0E5E854F-02C9-4384-BC54-ABDDBB2820A0}"/>
              </a:ext>
            </a:extLst>
          </p:cNvPr>
          <p:cNvSpPr txBox="1"/>
          <p:nvPr/>
        </p:nvSpPr>
        <p:spPr>
          <a:xfrm>
            <a:off x="2518216" y="4890142"/>
            <a:ext cx="1343570" cy="369332"/>
          </a:xfrm>
          <a:prstGeom prst="rect">
            <a:avLst/>
          </a:prstGeom>
          <a:noFill/>
        </p:spPr>
        <p:txBody>
          <a:bodyPr wrap="square" rtlCol="0">
            <a:spAutoFit/>
          </a:bodyPr>
          <a:lstStyle/>
          <a:p>
            <a:r>
              <a:rPr lang="en-US" dirty="0"/>
              <a:t>JavaScript</a:t>
            </a:r>
            <a:endParaRPr lang="en-IN" dirty="0"/>
          </a:p>
        </p:txBody>
      </p:sp>
      <p:sp>
        <p:nvSpPr>
          <p:cNvPr id="31" name="TextBox 30">
            <a:extLst>
              <a:ext uri="{FF2B5EF4-FFF2-40B4-BE49-F238E27FC236}">
                <a16:creationId xmlns:a16="http://schemas.microsoft.com/office/drawing/2014/main" id="{06D0743D-E28E-4299-AB95-78C3631A0261}"/>
              </a:ext>
            </a:extLst>
          </p:cNvPr>
          <p:cNvSpPr txBox="1"/>
          <p:nvPr/>
        </p:nvSpPr>
        <p:spPr>
          <a:xfrm>
            <a:off x="941032" y="3710866"/>
            <a:ext cx="994299" cy="369332"/>
          </a:xfrm>
          <a:prstGeom prst="rect">
            <a:avLst/>
          </a:prstGeom>
          <a:noFill/>
        </p:spPr>
        <p:txBody>
          <a:bodyPr wrap="square" rtlCol="0">
            <a:spAutoFit/>
          </a:bodyPr>
          <a:lstStyle/>
          <a:p>
            <a:r>
              <a:rPr lang="en-US" dirty="0"/>
              <a:t>Node.js</a:t>
            </a:r>
            <a:endParaRPr lang="en-IN" dirty="0"/>
          </a:p>
        </p:txBody>
      </p:sp>
      <p:sp>
        <p:nvSpPr>
          <p:cNvPr id="32" name="TextBox 31">
            <a:extLst>
              <a:ext uri="{FF2B5EF4-FFF2-40B4-BE49-F238E27FC236}">
                <a16:creationId xmlns:a16="http://schemas.microsoft.com/office/drawing/2014/main" id="{A828A479-D0E3-4982-BDC8-8EDC978ECAE8}"/>
              </a:ext>
            </a:extLst>
          </p:cNvPr>
          <p:cNvSpPr txBox="1"/>
          <p:nvPr/>
        </p:nvSpPr>
        <p:spPr>
          <a:xfrm>
            <a:off x="1207379" y="2057854"/>
            <a:ext cx="1310837" cy="369332"/>
          </a:xfrm>
          <a:prstGeom prst="rect">
            <a:avLst/>
          </a:prstGeom>
          <a:noFill/>
        </p:spPr>
        <p:txBody>
          <a:bodyPr wrap="square" rtlCol="0">
            <a:spAutoFit/>
          </a:bodyPr>
          <a:lstStyle/>
          <a:p>
            <a:r>
              <a:rPr lang="en-US" dirty="0"/>
              <a:t>MongoDB</a:t>
            </a:r>
            <a:endParaRPr lang="en-IN" dirty="0"/>
          </a:p>
        </p:txBody>
      </p:sp>
    </p:spTree>
    <p:extLst>
      <p:ext uri="{BB962C8B-B14F-4D97-AF65-F5344CB8AC3E}">
        <p14:creationId xmlns:p14="http://schemas.microsoft.com/office/powerpoint/2010/main" val="126615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srcRect l="21675" r="32054" b="10380"/>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a:t>ABSTRACT</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 </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576061" y="2156460"/>
            <a:ext cx="4882150" cy="3962400"/>
          </a:xfrm>
        </p:spPr>
        <p:txBody>
          <a:bodyPr/>
          <a:lstStyle/>
          <a:p>
            <a:r>
              <a:rPr lang="en-US" dirty="0"/>
              <a:t>This project is based on how an effective travel website will make us feel. It is based on a traveling website with fully-featured functions that will activate the traveling bug with vibrant imagery.</a:t>
            </a:r>
          </a:p>
          <a:p>
            <a:r>
              <a:rPr lang="en-US" dirty="0"/>
              <a:t> This website contains highlights of some important places along with high-quality photography and allows people to book their dream destination within their budgets. It also includes full customer support, vivid options, the customer can choose for there dream destination according to there age and status, also as per there time choice.</a:t>
            </a:r>
          </a:p>
          <a:p>
            <a:r>
              <a:rPr lang="en-US" dirty="0"/>
              <a:t>We will also try to include the full virtual tour of place through different videos and images.</a:t>
            </a:r>
            <a:endParaRPr lang="en-IN" dirty="0"/>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30668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5853" y="906780"/>
            <a:ext cx="6034527" cy="1107758"/>
          </a:xfrm>
        </p:spPr>
        <p:txBody>
          <a:bodyPr>
            <a:normAutofit fontScale="90000"/>
          </a:bodyPr>
          <a:lstStyle/>
          <a:p>
            <a:r>
              <a:rPr lang="en-US" dirty="0"/>
              <a:t>APPLICATIONS/ ADVANTAGES</a:t>
            </a:r>
            <a:endParaRPr lang="ru-RU"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p:txBody>
          <a:bodyPr/>
          <a:lstStyle/>
          <a:p>
            <a:r>
              <a:rPr lang="en-US" dirty="0"/>
              <a:t> </a:t>
            </a:r>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p:txBody>
          <a:bodyPr/>
          <a:lstStyle/>
          <a:p>
            <a:r>
              <a:rPr lang="en-US" dirty="0"/>
              <a:t> </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30067" y="2613660"/>
            <a:ext cx="4548187" cy="2983747"/>
          </a:xfrm>
        </p:spPr>
        <p:txBody>
          <a:bodyPr/>
          <a:lstStyle/>
          <a:p>
            <a:r>
              <a:rPr lang="en-US" dirty="0"/>
              <a:t>This website will help tourist to select place on the basis of their personal interest such as types of activities users want to perform, types of places users want to visit, etc.</a:t>
            </a:r>
          </a:p>
          <a:p>
            <a:r>
              <a:rPr lang="en-US" dirty="0"/>
              <a:t>Everyone gathers inspirations from different mediums and in different ways. But knowing how to activate those creative juices is an important part of being a creative web designer.</a:t>
            </a:r>
          </a:p>
          <a:p>
            <a:r>
              <a:rPr lang="en-US" dirty="0"/>
              <a:t>When it comes to travel web design projects, scope can quickly narrow down the resources available. So it becomes difficult to find the right inspiration for travel projects.</a:t>
            </a:r>
          </a:p>
          <a:p>
            <a:endParaRPr lang="ru-RU" dirty="0"/>
          </a:p>
        </p:txBody>
      </p:sp>
      <p:pic>
        <p:nvPicPr>
          <p:cNvPr id="14" name="Picture Placeholder 13" descr="Boat on sunset sea">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l="18" t="19053" r="-18" b="-174"/>
          <a:stretch/>
        </p:blipFill>
        <p:spPr>
          <a:xfrm>
            <a:off x="5771770" y="1483675"/>
            <a:ext cx="6421408" cy="3438427"/>
          </a:xfrm>
        </p:spPr>
      </p:pic>
      <p:sp>
        <p:nvSpPr>
          <p:cNvPr id="3" name="Footer Placeholder 2">
            <a:extLst>
              <a:ext uri="{FF2B5EF4-FFF2-40B4-BE49-F238E27FC236}">
                <a16:creationId xmlns:a16="http://schemas.microsoft.com/office/drawing/2014/main" id="{56F8E1FB-FE5C-46BC-83C4-88721E70C4E1}"/>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202353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p:txBody>
          <a:bodyPr>
            <a:normAutofit/>
          </a:bodyPr>
          <a:lstStyle/>
          <a:p>
            <a:r>
              <a:rPr lang="en-US" dirty="0"/>
              <a:t>TIMELINE </a:t>
            </a:r>
            <a:endParaRPr lang="ru-RU" dirty="0"/>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828357" y="3252275"/>
            <a:ext cx="2829243" cy="1846732"/>
          </a:xfrm>
        </p:spPr>
        <p:txBody>
          <a:bodyPr/>
          <a:lstStyle/>
          <a:p>
            <a:r>
              <a:rPr lang="en-US" dirty="0"/>
              <a:t> (Tentative)</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type="tbl" sz="quarter" idx="17"/>
            <p:extLst>
              <p:ext uri="{D42A27DB-BD31-4B8C-83A1-F6EECF244321}">
                <p14:modId xmlns:p14="http://schemas.microsoft.com/office/powerpoint/2010/main" val="2876730277"/>
              </p:ext>
            </p:extLst>
          </p:nvPr>
        </p:nvGraphicFramePr>
        <p:xfrm>
          <a:off x="5049010" y="1516698"/>
          <a:ext cx="5400000" cy="1854200"/>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3413721457"/>
                    </a:ext>
                  </a:extLst>
                </a:gridCol>
                <a:gridCol w="1512000">
                  <a:extLst>
                    <a:ext uri="{9D8B030D-6E8A-4147-A177-3AD203B41FA5}">
                      <a16:colId xmlns:a16="http://schemas.microsoft.com/office/drawing/2014/main" val="2742567690"/>
                    </a:ext>
                  </a:extLst>
                </a:gridCol>
                <a:gridCol w="1512000">
                  <a:extLst>
                    <a:ext uri="{9D8B030D-6E8A-4147-A177-3AD203B41FA5}">
                      <a16:colId xmlns:a16="http://schemas.microsoft.com/office/drawing/2014/main" val="529259489"/>
                    </a:ext>
                  </a:extLst>
                </a:gridCol>
              </a:tblGrid>
              <a:tr h="370840">
                <a:tc>
                  <a:txBody>
                    <a:bodyPr/>
                    <a:lstStyle/>
                    <a:p>
                      <a:endParaRPr lang="ru-RU" sz="120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r"/>
                      <a:r>
                        <a:rPr lang="en-US" sz="1200" dirty="0">
                          <a:latin typeface="+mn-lt"/>
                        </a:rPr>
                        <a:t>Working</a:t>
                      </a: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r"/>
                      <a:r>
                        <a:rPr lang="en-US" sz="1200" dirty="0">
                          <a:latin typeface="+mn-lt"/>
                        </a:rPr>
                        <a:t>TIME</a:t>
                      </a: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70840">
                <a:tc>
                  <a:txBody>
                    <a:bodyPr/>
                    <a:lstStyle/>
                    <a:p>
                      <a:pPr marL="0" algn="l" defTabSz="914400" rtl="0" eaLnBrk="1" latinLnBrk="0" hangingPunct="1"/>
                      <a:r>
                        <a:rPr lang="en-US" sz="1200" b="1" i="0" kern="1200" dirty="0">
                          <a:solidFill>
                            <a:schemeClr val="bg1"/>
                          </a:solidFill>
                          <a:latin typeface="+mn-lt"/>
                          <a:ea typeface="+mn-ea"/>
                          <a:cs typeface="+mn-cs"/>
                        </a:rPr>
                        <a:t>REVIEW 1</a:t>
                      </a:r>
                      <a:endParaRPr lang="ru-RU" sz="1200" b="1" i="0" kern="1200" dirty="0">
                        <a:solidFill>
                          <a:schemeClr val="bg1"/>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Basic Idea</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10/02/2022</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2208447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REVIEW 2</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Frontend</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10/03/2022</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5497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BACKEND</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Backend</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03/04/2022</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4051943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REVIEW 3</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Compilation</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15/04/2022</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1604632"/>
                  </a:ext>
                </a:extLst>
              </a:tr>
            </a:tbl>
          </a:graphicData>
        </a:graphic>
      </p:graphicFrame>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Tree>
    <p:extLst>
      <p:ext uri="{BB962C8B-B14F-4D97-AF65-F5344CB8AC3E}">
        <p14:creationId xmlns:p14="http://schemas.microsoft.com/office/powerpoint/2010/main" val="211384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p:txBody>
          <a:bodyPr/>
          <a:lstStyle/>
          <a:p>
            <a:r>
              <a:rPr lang="en-US" dirty="0"/>
              <a:t> </a:t>
            </a:r>
            <a:endParaRPr lang="ru-RU" dirty="0"/>
          </a:p>
        </p:txBody>
      </p:sp>
      <p:sp>
        <p:nvSpPr>
          <p:cNvPr id="5" name="Text Placeholder 4">
            <a:extLst>
              <a:ext uri="{FF2B5EF4-FFF2-40B4-BE49-F238E27FC236}">
                <a16:creationId xmlns:a16="http://schemas.microsoft.com/office/drawing/2014/main" id="{53BA5B48-F9FF-45FC-A3F7-5CEF9A012980}"/>
              </a:ext>
            </a:extLst>
          </p:cNvPr>
          <p:cNvSpPr>
            <a:spLocks noGrp="1"/>
          </p:cNvSpPr>
          <p:nvPr>
            <p:ph type="body" sz="quarter" idx="16"/>
          </p:nvPr>
        </p:nvSpPr>
        <p:spPr/>
        <p:txBody>
          <a:bodyPr/>
          <a:lstStyle/>
          <a:p>
            <a:r>
              <a:rPr lang="en-US" dirty="0"/>
              <a:t>THE BACKGROUND OF OUR WEBSITE</a:t>
            </a:r>
            <a:endParaRPr lang="ru-RU" dirty="0"/>
          </a:p>
        </p:txBody>
      </p:sp>
      <p:sp>
        <p:nvSpPr>
          <p:cNvPr id="3" name="Footer Placeholder 2">
            <a:extLst>
              <a:ext uri="{FF2B5EF4-FFF2-40B4-BE49-F238E27FC236}">
                <a16:creationId xmlns:a16="http://schemas.microsoft.com/office/drawing/2014/main" id="{AEDF80CF-7487-45BD-99FF-6CB18AC1C2E1}"/>
              </a:ext>
            </a:extLst>
          </p:cNvPr>
          <p:cNvSpPr>
            <a:spLocks noGrp="1"/>
          </p:cNvSpPr>
          <p:nvPr>
            <p:ph type="ftr" sz="quarter" idx="11"/>
          </p:nvPr>
        </p:nvSpPr>
        <p:spPr/>
        <p:txBody>
          <a:bodyPr/>
          <a:lstStyle/>
          <a:p>
            <a:r>
              <a:rPr lang="en-US" dirty="0"/>
              <a:t> </a:t>
            </a:r>
            <a:endParaRPr lang="ru-RU" dirty="0"/>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7</a:t>
            </a:fld>
            <a:endParaRPr lang="ru-RU" dirty="0"/>
          </a:p>
        </p:txBody>
      </p:sp>
    </p:spTree>
    <p:extLst>
      <p:ext uri="{BB962C8B-B14F-4D97-AF65-F5344CB8AC3E}">
        <p14:creationId xmlns:p14="http://schemas.microsoft.com/office/powerpoint/2010/main" val="1935360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702500" y="3551805"/>
            <a:ext cx="4367531" cy="524711"/>
          </a:xfrm>
        </p:spPr>
        <p:txBody>
          <a:bodyPr/>
          <a:lstStyle/>
          <a:p>
            <a:r>
              <a:rPr lang="en-US" dirty="0"/>
              <a:t>CONTACT US AT-</a:t>
            </a:r>
            <a:endParaRPr lang="ru-RU" dirty="0"/>
          </a:p>
        </p:txBody>
      </p:sp>
      <p:sp>
        <p:nvSpPr>
          <p:cNvPr id="4" name="Text Placeholder 3">
            <a:extLst>
              <a:ext uri="{FF2B5EF4-FFF2-40B4-BE49-F238E27FC236}">
                <a16:creationId xmlns:a16="http://schemas.microsoft.com/office/drawing/2014/main" id="{EE5A967A-4C75-4949-9D48-17FD2D8B8B59}"/>
              </a:ext>
            </a:extLst>
          </p:cNvPr>
          <p:cNvSpPr>
            <a:spLocks noGrp="1"/>
          </p:cNvSpPr>
          <p:nvPr>
            <p:ph type="body" sz="quarter" idx="17"/>
          </p:nvPr>
        </p:nvSpPr>
        <p:spPr/>
        <p:txBody>
          <a:bodyPr/>
          <a:lstStyle/>
          <a:p>
            <a:r>
              <a:rPr lang="en-US" dirty="0"/>
              <a:t> </a:t>
            </a:r>
            <a:endParaRPr lang="ru-RU" dirty="0"/>
          </a:p>
        </p:txBody>
      </p:sp>
      <p:sp>
        <p:nvSpPr>
          <p:cNvPr id="5" name="Text Placeholder 4">
            <a:extLst>
              <a:ext uri="{FF2B5EF4-FFF2-40B4-BE49-F238E27FC236}">
                <a16:creationId xmlns:a16="http://schemas.microsoft.com/office/drawing/2014/main" id="{E15085CC-458F-4E9F-AF16-A815111FBF00}"/>
              </a:ext>
            </a:extLst>
          </p:cNvPr>
          <p:cNvSpPr>
            <a:spLocks noGrp="1"/>
          </p:cNvSpPr>
          <p:nvPr>
            <p:ph type="body" sz="quarter" idx="18"/>
          </p:nvPr>
        </p:nvSpPr>
        <p:spPr>
          <a:xfrm>
            <a:off x="793940" y="4931076"/>
            <a:ext cx="4367531" cy="365125"/>
          </a:xfrm>
        </p:spPr>
        <p:txBody>
          <a:bodyPr/>
          <a:lstStyle/>
          <a:p>
            <a:r>
              <a:rPr lang="en-US" dirty="0"/>
              <a:t> </a:t>
            </a:r>
            <a:endParaRPr lang="ru-RU" dirty="0"/>
          </a:p>
        </p:txBody>
      </p:sp>
      <p:sp>
        <p:nvSpPr>
          <p:cNvPr id="6" name="Text Placeholder 5">
            <a:extLst>
              <a:ext uri="{FF2B5EF4-FFF2-40B4-BE49-F238E27FC236}">
                <a16:creationId xmlns:a16="http://schemas.microsoft.com/office/drawing/2014/main" id="{459230DA-C209-4406-A9FA-EE60A7827F74}"/>
              </a:ext>
            </a:extLst>
          </p:cNvPr>
          <p:cNvSpPr>
            <a:spLocks noGrp="1"/>
          </p:cNvSpPr>
          <p:nvPr>
            <p:ph type="body" sz="quarter" idx="19"/>
          </p:nvPr>
        </p:nvSpPr>
        <p:spPr>
          <a:xfrm>
            <a:off x="793940" y="3970319"/>
            <a:ext cx="4367531" cy="365125"/>
          </a:xfrm>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D10F5C8F-9E7F-4E64-9AF6-329D1654118B}"/>
              </a:ext>
            </a:extLst>
          </p:cNvPr>
          <p:cNvSpPr>
            <a:spLocks noGrp="1"/>
          </p:cNvSpPr>
          <p:nvPr>
            <p:ph type="body" sz="quarter" idx="20"/>
          </p:nvPr>
        </p:nvSpPr>
        <p:spPr>
          <a:xfrm>
            <a:off x="748220" y="4305300"/>
            <a:ext cx="4367531" cy="2362200"/>
          </a:xfrm>
        </p:spPr>
        <p:txBody>
          <a:bodyPr/>
          <a:lstStyle/>
          <a:p>
            <a:r>
              <a:rPr lang="en-US" u="sng" dirty="0">
                <a:hlinkClick r:id="rId2"/>
              </a:rPr>
              <a:t>sarveshsanjay.chandak2020@vitstudent.ac.in</a:t>
            </a:r>
            <a:endParaRPr lang="en-US" u="sng" dirty="0"/>
          </a:p>
          <a:p>
            <a:r>
              <a:rPr lang="en-US" u="sng" dirty="0">
                <a:hlinkClick r:id="rId3"/>
              </a:rPr>
              <a:t>devanshu.khemka2020@vitstudent.ac.in</a:t>
            </a:r>
            <a:endParaRPr lang="en-US" u="sng" dirty="0"/>
          </a:p>
          <a:p>
            <a:r>
              <a:rPr lang="en-US" u="sng" dirty="0"/>
              <a:t>hardik.kathuria2020@vitstudent.ac.in</a:t>
            </a:r>
            <a:endParaRPr lang="ru-RU" u="sng" dirty="0"/>
          </a:p>
        </p:txBody>
      </p:sp>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4"/>
          <a:srcRect l="32866" r="20338"/>
          <a:stretch/>
        </p:blipFill>
        <p:spPr>
          <a:xfrm>
            <a:off x="5245189" y="1"/>
            <a:ext cx="6943003" cy="5934621"/>
          </a:xfrm>
        </p:spPr>
      </p:pic>
    </p:spTree>
    <p:extLst>
      <p:ext uri="{BB962C8B-B14F-4D97-AF65-F5344CB8AC3E}">
        <p14:creationId xmlns:p14="http://schemas.microsoft.com/office/powerpoint/2010/main" val="1316663592"/>
      </p:ext>
    </p:extLst>
  </p:cSld>
  <p:clrMapOvr>
    <a:masterClrMapping/>
  </p:clrMapOvr>
</p:sld>
</file>

<file path=ppt/theme/theme1.xml><?xml version="1.0" encoding="utf-8"?>
<a:theme xmlns:a="http://schemas.openxmlformats.org/drawingml/2006/main" name="tf55923798_win32">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tf55923798_win32</Template>
  <TotalTime>0</TotalTime>
  <Words>333</Words>
  <Application>Microsoft Office PowerPoint</Application>
  <PresentationFormat>Widescreen</PresentationFormat>
  <Paragraphs>70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Century Gothic</vt:lpstr>
      <vt:lpstr>tf55923798_win32</vt:lpstr>
      <vt:lpstr>Tourist Place Recommendation</vt:lpstr>
      <vt:lpstr>MEMBERS</vt:lpstr>
      <vt:lpstr>LANGUAGES USED</vt:lpstr>
      <vt:lpstr>ABSTRACT</vt:lpstr>
      <vt:lpstr>APPLICATIONS/ ADVANTAGES</vt:lpstr>
      <vt:lpstr>TIMELINE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2022-02-21T03:09:56Z</dcterms:created>
  <dcterms:modified xsi:type="dcterms:W3CDTF">2022-02-21T03:57:55Z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